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3"/>
  </p:normalViewPr>
  <p:slideViewPr>
    <p:cSldViewPr snapToGrid="0" snapToObjects="1">
      <p:cViewPr varScale="1">
        <p:scale>
          <a:sx n="83" d="100"/>
          <a:sy n="83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image" Target="../media/image37.png"/><Relationship Id="rId7" Type="http://schemas.openxmlformats.org/officeDocument/2006/relationships/image" Target="../media/image41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tif"/><Relationship Id="rId5" Type="http://schemas.openxmlformats.org/officeDocument/2006/relationships/image" Target="../media/image39.tif"/><Relationship Id="rId4" Type="http://schemas.openxmlformats.org/officeDocument/2006/relationships/image" Target="../media/image38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t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OMCEBO BUTHELEZI"/>
          <p:cNvSpPr txBox="1">
            <a:spLocks noGrp="1"/>
          </p:cNvSpPr>
          <p:nvPr>
            <p:ph type="ctrTitle"/>
          </p:nvPr>
        </p:nvSpPr>
        <p:spPr>
          <a:xfrm>
            <a:off x="1055985" y="1295400"/>
            <a:ext cx="10464801" cy="1562100"/>
          </a:xfrm>
          <a:prstGeom prst="rect">
            <a:avLst/>
          </a:prstGeom>
        </p:spPr>
        <p:txBody>
          <a:bodyPr/>
          <a:lstStyle>
            <a:lvl1pPr>
              <a:defRPr sz="6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NOMCEBO BUTHELEZI</a:t>
            </a:r>
          </a:p>
        </p:txBody>
      </p:sp>
      <p:pic>
        <p:nvPicPr>
          <p:cNvPr id="1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32" y="3985522"/>
            <a:ext cx="2224180" cy="2248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3727" t="16859" r="7374" b="24837"/>
          <a:stretch>
            <a:fillRect/>
          </a:stretch>
        </p:blipFill>
        <p:spPr>
          <a:xfrm>
            <a:off x="5801320" y="7085422"/>
            <a:ext cx="1363095" cy="12573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182" t="16176" r="55260" b="22015"/>
          <a:stretch>
            <a:fillRect/>
          </a:stretch>
        </p:blipFill>
        <p:spPr>
          <a:xfrm>
            <a:off x="4454187" y="7085422"/>
            <a:ext cx="1239653" cy="125543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982" t="6625" r="5982" b="6625"/>
          <a:stretch>
            <a:fillRect/>
          </a:stretch>
        </p:blipFill>
        <p:spPr>
          <a:xfrm>
            <a:off x="7271880" y="7104472"/>
            <a:ext cx="1278917" cy="12573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24" name="Line"/>
          <p:cNvSpPr/>
          <p:nvPr/>
        </p:nvSpPr>
        <p:spPr>
          <a:xfrm>
            <a:off x="1597203" y="2978150"/>
            <a:ext cx="938236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5" name="Social Media Portfolio"/>
          <p:cNvSpPr txBox="1"/>
          <p:nvPr/>
        </p:nvSpPr>
        <p:spPr>
          <a:xfrm>
            <a:off x="4111544" y="4998994"/>
            <a:ext cx="4781712" cy="63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Social Media Portfolio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reative &amp; Copy Examples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Creative &amp; Copy Examples</a:t>
            </a:r>
          </a:p>
        </p:txBody>
      </p:sp>
      <p:pic>
        <p:nvPicPr>
          <p:cNvPr id="174" name="CWL FB Post.mp4" descr="CWL FB Pos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27840" y="1969480"/>
            <a:ext cx="4514057" cy="3385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64263619_590310894823922_6180859794167621381_n.mp4" descr="64263619_590310894823922_6180859794167621381_n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60871" y="5958499"/>
            <a:ext cx="4647995" cy="3485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shot 2019-07-15 at 21.13.28.png" descr="Screenshot 2019-07-15 at 21.13.2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88250" y="1681244"/>
            <a:ext cx="3064743" cy="373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shot 2019-07-15 at 21.26.27.png" descr="Screenshot 2019-07-15 at 21.26.2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54900" y="5698628"/>
            <a:ext cx="3726259" cy="3869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8D0C9-6C02-C849-9B4B-4A5CF2964979}"/>
              </a:ext>
            </a:extLst>
          </p:cNvPr>
          <p:cNvSpPr txBox="1"/>
          <p:nvPr/>
        </p:nvSpPr>
        <p:spPr>
          <a:xfrm>
            <a:off x="627840" y="1689428"/>
            <a:ext cx="90649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Play 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8F53D-1D53-EC4A-996E-BA1EDB7C1343}"/>
              </a:ext>
            </a:extLst>
          </p:cNvPr>
          <p:cNvSpPr txBox="1"/>
          <p:nvPr/>
        </p:nvSpPr>
        <p:spPr>
          <a:xfrm>
            <a:off x="467881" y="9432269"/>
            <a:ext cx="90649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Play video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999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ourvoisier Influencer Campaign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 defTabSz="560831">
              <a:defRPr sz="5471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Courvoisier Influencer Campaign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105" y="2603500"/>
            <a:ext cx="9279495" cy="314743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BRIEF SUMMARY…"/>
          <p:cNvSpPr txBox="1"/>
          <p:nvPr/>
        </p:nvSpPr>
        <p:spPr>
          <a:xfrm>
            <a:off x="713452" y="6929476"/>
            <a:ext cx="11781096" cy="126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/>
              <a:t>BRIEF SUMMARY</a:t>
            </a:r>
            <a:r>
              <a:t> 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paid media &amp; social platforms  - favouring Instagram to drive reach, engagement &amp; website traffic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Leverage influencer audience to drive awareness &amp; create brand hype, also piggy backing  on influencer milestones &amp; events that are relevant to brand comms</a:t>
            </a:r>
          </a:p>
        </p:txBody>
      </p:sp>
      <p:sp>
        <p:nvSpPr>
          <p:cNvPr id="182" name="Prince Kaybee"/>
          <p:cNvSpPr txBox="1"/>
          <p:nvPr/>
        </p:nvSpPr>
        <p:spPr>
          <a:xfrm>
            <a:off x="2157896" y="2340331"/>
            <a:ext cx="1602408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Prince Kaybee</a:t>
            </a:r>
          </a:p>
        </p:txBody>
      </p:sp>
      <p:sp>
        <p:nvSpPr>
          <p:cNvPr id="183" name="Yanga Chief"/>
          <p:cNvSpPr txBox="1"/>
          <p:nvPr/>
        </p:nvSpPr>
        <p:spPr>
          <a:xfrm>
            <a:off x="5928983" y="2340331"/>
            <a:ext cx="1350034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Yanga Chief</a:t>
            </a:r>
          </a:p>
        </p:txBody>
      </p:sp>
      <p:sp>
        <p:nvSpPr>
          <p:cNvPr id="184" name="Nadia Nakai"/>
          <p:cNvSpPr txBox="1"/>
          <p:nvPr/>
        </p:nvSpPr>
        <p:spPr>
          <a:xfrm>
            <a:off x="9097134" y="2340331"/>
            <a:ext cx="1338332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Nadia Nakai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reative &amp; Copy Examples"/>
          <p:cNvSpPr txBox="1">
            <a:spLocks noGrp="1"/>
          </p:cNvSpPr>
          <p:nvPr>
            <p:ph type="title"/>
          </p:nvPr>
        </p:nvSpPr>
        <p:spPr>
          <a:xfrm>
            <a:off x="952500" y="2413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Creative &amp; Copy Examples</a:t>
            </a:r>
          </a:p>
        </p:txBody>
      </p:sp>
      <p:pic>
        <p:nvPicPr>
          <p:cNvPr id="187" name="Screenshot 2019-07-16 at 00.28.33.png" descr="Screenshot 2019-07-16 at 00.28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2554" y="2879214"/>
            <a:ext cx="6216367" cy="3995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shot 2019-07-16 at 00.42.19.png" descr="Screenshot 2019-07-16 at 00.42.19.png"/>
          <p:cNvPicPr>
            <a:picLocks noChangeAspect="1"/>
          </p:cNvPicPr>
          <p:nvPr/>
        </p:nvPicPr>
        <p:blipFill>
          <a:blip r:embed="rId3">
            <a:extLst/>
          </a:blip>
          <a:srcRect r="5092" b="1892"/>
          <a:stretch>
            <a:fillRect/>
          </a:stretch>
        </p:blipFill>
        <p:spPr>
          <a:xfrm>
            <a:off x="312546" y="2395515"/>
            <a:ext cx="2711013" cy="5267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shot 2019-07-16 at 00.27.06.png" descr="Screenshot 2019-07-16 at 00.27.06.png"/>
          <p:cNvPicPr>
            <a:picLocks noChangeAspect="1"/>
          </p:cNvPicPr>
          <p:nvPr/>
        </p:nvPicPr>
        <p:blipFill>
          <a:blip r:embed="rId4">
            <a:extLst/>
          </a:blip>
          <a:srcRect l="8115" r="3771"/>
          <a:stretch>
            <a:fillRect/>
          </a:stretch>
        </p:blipFill>
        <p:spPr>
          <a:xfrm>
            <a:off x="3478239" y="2374098"/>
            <a:ext cx="2718073" cy="5267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reative &amp; Copy Examples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Creative &amp; Copy Examples</a:t>
            </a:r>
          </a:p>
        </p:txBody>
      </p:sp>
      <p:pic>
        <p:nvPicPr>
          <p:cNvPr id="192" name="Screenshot 2019-07-16 at 00.36.19.png" descr="Screenshot 2019-07-16 at 00.36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3368" y="6103129"/>
            <a:ext cx="4859764" cy="358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shot 2019-07-16 at 00.38.08.png" descr="Screenshot 2019-07-16 at 00.38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8350" y="2028957"/>
            <a:ext cx="4749800" cy="368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shot 2019-07-16 at 00.39.22.png" descr="Screenshot 2019-07-16 at 00.39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042" y="2098104"/>
            <a:ext cx="5991608" cy="3204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shot 2019-07-16 at 00.34.33.png" descr="Screenshot 2019-07-16 at 00.34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677" y="5499727"/>
            <a:ext cx="3822936" cy="4122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ampaign Results Thus Far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Campaign Results Thus Far</a:t>
            </a:r>
          </a:p>
        </p:txBody>
      </p:sp>
      <p:sp>
        <p:nvSpPr>
          <p:cNvPr id="198" name="266 400…"/>
          <p:cNvSpPr txBox="1"/>
          <p:nvPr/>
        </p:nvSpPr>
        <p:spPr>
          <a:xfrm>
            <a:off x="1348402" y="6629192"/>
            <a:ext cx="1468796" cy="9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266 400 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Impressions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2 months</a:t>
            </a:r>
          </a:p>
        </p:txBody>
      </p:sp>
      <p:pic>
        <p:nvPicPr>
          <p:cNvPr id="199" name="Screenshot 2019-07-16 at 10.29.33.png" descr="Screenshot 2019-07-16 at 10.29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6498" y="1746250"/>
            <a:ext cx="4865554" cy="6714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shot 2019-07-16 at 10.44.33.png" descr="Screenshot 2019-07-16 at 10.44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50" y="2280796"/>
            <a:ext cx="5891292" cy="208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260" t="13844" r="22260" b="35057"/>
          <a:stretch>
            <a:fillRect/>
          </a:stretch>
        </p:blipFill>
        <p:spPr>
          <a:xfrm>
            <a:off x="1520973" y="5481462"/>
            <a:ext cx="850218" cy="891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3298" y="5481726"/>
            <a:ext cx="771348" cy="77134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533…"/>
          <p:cNvSpPr txBox="1"/>
          <p:nvPr/>
        </p:nvSpPr>
        <p:spPr>
          <a:xfrm>
            <a:off x="3408446" y="6629192"/>
            <a:ext cx="1728699" cy="9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533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followers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2 months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22638" t="24700" r="22638" b="24700"/>
          <a:stretch>
            <a:fillRect/>
          </a:stretch>
        </p:blipFill>
        <p:spPr>
          <a:xfrm>
            <a:off x="5785445" y="5570331"/>
            <a:ext cx="771627" cy="71346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1 700…"/>
          <p:cNvSpPr txBox="1"/>
          <p:nvPr/>
        </p:nvSpPr>
        <p:spPr>
          <a:xfrm>
            <a:off x="5725397" y="6629192"/>
            <a:ext cx="1728700" cy="9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1 700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Likes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2 months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868" y="6709382"/>
            <a:ext cx="771526" cy="77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15706" t="4759" r="15706" b="4759"/>
          <a:stretch>
            <a:fillRect/>
          </a:stretch>
        </p:blipFill>
        <p:spPr>
          <a:xfrm>
            <a:off x="212625" y="8308607"/>
            <a:ext cx="710065" cy="71370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40 681…"/>
          <p:cNvSpPr txBox="1"/>
          <p:nvPr/>
        </p:nvSpPr>
        <p:spPr>
          <a:xfrm>
            <a:off x="1348402" y="8199445"/>
            <a:ext cx="1468796" cy="9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40 681 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Impressions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2 months</a:t>
            </a:r>
          </a:p>
        </p:txBody>
      </p:sp>
      <p:sp>
        <p:nvSpPr>
          <p:cNvPr id="209" name="320…"/>
          <p:cNvSpPr txBox="1"/>
          <p:nvPr/>
        </p:nvSpPr>
        <p:spPr>
          <a:xfrm>
            <a:off x="3450217" y="8199445"/>
            <a:ext cx="1728699" cy="9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320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followers</a:t>
            </a:r>
          </a:p>
          <a:p>
            <a:pPr algn="l"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2 months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HANK YO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n the beginning there was Eskom, 49M, Operation Khanyisa &amp; the Lilizela Awards"/>
          <p:cNvSpPr txBox="1">
            <a:spLocks noGrp="1"/>
          </p:cNvSpPr>
          <p:nvPr>
            <p:ph type="title"/>
          </p:nvPr>
        </p:nvSpPr>
        <p:spPr>
          <a:xfrm>
            <a:off x="952500" y="1201092"/>
            <a:ext cx="11099800" cy="3135016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 the beginning there was Eskom, 49M, Operation Khanyisa &amp; the Lilizela Awards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7" t="3205" r="147" b="3205"/>
          <a:stretch>
            <a:fillRect/>
          </a:stretch>
        </p:blipFill>
        <p:spPr>
          <a:xfrm>
            <a:off x="1184076" y="6449427"/>
            <a:ext cx="10636827" cy="2263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49M Valentine’s Day Campaign"/>
          <p:cNvSpPr txBox="1">
            <a:spLocks noGrp="1"/>
          </p:cNvSpPr>
          <p:nvPr>
            <p:ph type="title"/>
          </p:nvPr>
        </p:nvSpPr>
        <p:spPr>
          <a:xfrm>
            <a:off x="812800" y="270073"/>
            <a:ext cx="11099800" cy="1736527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49M Valentine’s Day Campaign</a:t>
            </a:r>
          </a:p>
        </p:txBody>
      </p:sp>
      <p:pic>
        <p:nvPicPr>
          <p:cNvPr id="131" name="Screenshot 2019-07-15 at 18.32.30.png" descr="Screenshot 2019-07-15 at 18.32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7879" y="2623474"/>
            <a:ext cx="5709042" cy="3304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shot 2019-07-15 at 18.32.42.png" descr="Screenshot 2019-07-15 at 18.32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5308" y="5802437"/>
            <a:ext cx="4471517" cy="348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Screenshot 2019-07-15 at 18.32.57.png" descr="Screenshot 2019-07-15 at 18.32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757" y="5892830"/>
            <a:ext cx="3413835" cy="3408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creenshot 2019-07-15 at 18.33.33.png" descr="Screenshot 2019-07-15 at 18.33.33.png"/>
          <p:cNvPicPr>
            <a:picLocks noChangeAspect="1"/>
          </p:cNvPicPr>
          <p:nvPr/>
        </p:nvPicPr>
        <p:blipFill>
          <a:blip r:embed="rId5">
            <a:extLst/>
          </a:blip>
          <a:srcRect l="2110" t="22011" r="2110"/>
          <a:stretch>
            <a:fillRect/>
          </a:stretch>
        </p:blipFill>
        <p:spPr>
          <a:xfrm>
            <a:off x="3693450" y="5891115"/>
            <a:ext cx="2561428" cy="3412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shot 2019-07-15 at 18.35.46.png" descr="Screenshot 2019-07-15 at 18.35.4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8300" y="5802437"/>
            <a:ext cx="2406799" cy="3485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rsonal Side Projects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1696294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Personal Side Projects</a:t>
            </a:r>
          </a:p>
        </p:txBody>
      </p:sp>
      <p:pic>
        <p:nvPicPr>
          <p:cNvPr id="138" name="Screenshot 2019-07-15 at 18.45.25.png" descr="Screenshot 2019-07-15 at 18.45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2687342"/>
            <a:ext cx="8205606" cy="366885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tarted an artist promotion company with my mates called “The Launch” between 2014 - 2016. Hosted 2 successful events which we did the graphics and marketing for ourselves."/>
          <p:cNvSpPr txBox="1"/>
          <p:nvPr/>
        </p:nvSpPr>
        <p:spPr>
          <a:xfrm>
            <a:off x="376208" y="7970876"/>
            <a:ext cx="8911193" cy="126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Started an artist promotion company with my mates called “The Launch” between 2014 - 2016. Hosted 2 successful events which we did the graphics and marketing for ourselves.</a:t>
            </a:r>
          </a:p>
        </p:txBody>
      </p:sp>
      <p:pic>
        <p:nvPicPr>
          <p:cNvPr id="140" name="Screenshot 2019-07-15 at 18.49.50.png" descr="Screenshot 2019-07-15 at 18.49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3401" y="2324658"/>
            <a:ext cx="3606146" cy="4926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ast Forward 3 years later… GAME STORES"/>
          <p:cNvSpPr txBox="1">
            <a:spLocks noGrp="1"/>
          </p:cNvSpPr>
          <p:nvPr>
            <p:ph type="title"/>
          </p:nvPr>
        </p:nvSpPr>
        <p:spPr>
          <a:xfrm>
            <a:off x="836612" y="744934"/>
            <a:ext cx="11331576" cy="3166666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Fast Forward 3 years later… GAME STORES 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6402"/>
          <a:stretch>
            <a:fillRect/>
          </a:stretch>
        </p:blipFill>
        <p:spPr>
          <a:xfrm>
            <a:off x="4443159" y="5319117"/>
            <a:ext cx="3939517" cy="3687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mmunity Management Portfolio"/>
          <p:cNvSpPr txBox="1">
            <a:spLocks noGrp="1"/>
          </p:cNvSpPr>
          <p:nvPr>
            <p:ph type="title"/>
          </p:nvPr>
        </p:nvSpPr>
        <p:spPr>
          <a:xfrm>
            <a:off x="685800" y="40640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Community Management Portfolio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3727" t="16859" r="7374" b="24837"/>
          <a:stretch>
            <a:fillRect/>
          </a:stretch>
        </p:blipFill>
        <p:spPr>
          <a:xfrm>
            <a:off x="332482" y="5955506"/>
            <a:ext cx="727360" cy="67090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7" name="GAME SA FB, TWITTER &amp; INSTAGRAM"/>
          <p:cNvSpPr txBox="1"/>
          <p:nvPr/>
        </p:nvSpPr>
        <p:spPr>
          <a:xfrm>
            <a:off x="124467" y="3384432"/>
            <a:ext cx="5797556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GAME SA FB, TWITTER &amp; INSTAGRAM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182" t="16176" r="55260" b="22015"/>
          <a:stretch>
            <a:fillRect/>
          </a:stretch>
        </p:blipFill>
        <p:spPr>
          <a:xfrm>
            <a:off x="332482" y="5093493"/>
            <a:ext cx="662408" cy="6708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9" name="600 000 Likes"/>
          <p:cNvSpPr txBox="1"/>
          <p:nvPr/>
        </p:nvSpPr>
        <p:spPr>
          <a:xfrm>
            <a:off x="1117637" y="5204804"/>
            <a:ext cx="1752526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600 000 Likes</a:t>
            </a:r>
          </a:p>
        </p:txBody>
      </p:sp>
      <p:sp>
        <p:nvSpPr>
          <p:cNvPr id="150" name="50 000 Followers"/>
          <p:cNvSpPr txBox="1"/>
          <p:nvPr/>
        </p:nvSpPr>
        <p:spPr>
          <a:xfrm>
            <a:off x="1055043" y="6055704"/>
            <a:ext cx="2350491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50 000 Followers</a:t>
            </a:r>
          </a:p>
        </p:txBody>
      </p:sp>
      <p:sp>
        <p:nvSpPr>
          <p:cNvPr id="151" name="7 880 Followers"/>
          <p:cNvSpPr txBox="1"/>
          <p:nvPr/>
        </p:nvSpPr>
        <p:spPr>
          <a:xfrm>
            <a:off x="1182589" y="6870886"/>
            <a:ext cx="2095399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7 880 Followers</a:t>
            </a:r>
          </a:p>
        </p:txBody>
      </p:sp>
      <p:sp>
        <p:nvSpPr>
          <p:cNvPr id="152" name="GAME AFRICA X10 FACEBOOK PAGES:"/>
          <p:cNvSpPr txBox="1"/>
          <p:nvPr/>
        </p:nvSpPr>
        <p:spPr>
          <a:xfrm>
            <a:off x="7341530" y="3377115"/>
            <a:ext cx="5375251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GAME AFRICA X10 FACEBOOK PAGES: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2310" y="5244110"/>
            <a:ext cx="2350491" cy="235049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Zambia, Ghana, Tanzania, Nigeria, Kenya, Mozambique, Botswana, Uganda, Malawi, Namibia"/>
          <p:cNvSpPr txBox="1"/>
          <p:nvPr/>
        </p:nvSpPr>
        <p:spPr>
          <a:xfrm>
            <a:off x="8721824" y="4989166"/>
            <a:ext cx="3325863" cy="28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150000"/>
              </a:lnSpc>
              <a:spcBef>
                <a:spcPts val="4200"/>
              </a:spcBef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800"/>
            </a:pPr>
            <a:r>
              <a:rPr sz="2000"/>
              <a:t>Zambia, Ghana, Tanzania, Nigeria, Kenya, Mozambique, Botswana, Uganda, Malawi, Namibia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982" t="6625" r="5982" b="6625"/>
          <a:stretch>
            <a:fillRect/>
          </a:stretch>
        </p:blipFill>
        <p:spPr>
          <a:xfrm>
            <a:off x="274141" y="6757987"/>
            <a:ext cx="778968" cy="76580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ame Instagram Page Launch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Game Instagram Page Launch</a:t>
            </a:r>
          </a:p>
        </p:txBody>
      </p:sp>
      <p:sp>
        <p:nvSpPr>
          <p:cNvPr id="158" name="BRIEF SUMMARY…"/>
          <p:cNvSpPr txBox="1"/>
          <p:nvPr/>
        </p:nvSpPr>
        <p:spPr>
          <a:xfrm>
            <a:off x="459452" y="7304126"/>
            <a:ext cx="11781096" cy="213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BRIEF SUMMARY 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brand wanted to expand social platforms by getting onto Instagram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Strategy &amp; myself were tasked with positioning Game Stores as a lifestyle brand through the use of rich imagery and storytelling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Instagram strategy - Focus on “Outdoor and Healthy living” aspects of product offering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circular template &amp; relevant hashtags as a way to make the page stand out &amp; gain traction</a:t>
            </a:r>
          </a:p>
          <a:p>
            <a:pPr marL="228600" indent="-228600" algn="l">
              <a:buSzPct val="75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Get outdoor/adventure micro influencers to push lifestyle stories &amp; posts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2040403"/>
            <a:ext cx="6479636" cy="416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1472" y="3184507"/>
            <a:ext cx="6187707" cy="3947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nstagram Page Launch"/>
          <p:cNvSpPr txBox="1">
            <a:spLocks noGrp="1"/>
          </p:cNvSpPr>
          <p:nvPr>
            <p:ph type="title"/>
          </p:nvPr>
        </p:nvSpPr>
        <p:spPr>
          <a:xfrm>
            <a:off x="952500" y="139700"/>
            <a:ext cx="11099800" cy="1501129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Instagram Page Launch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292350"/>
            <a:ext cx="5391711" cy="346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creenshot 2019-07-15 at 19.42.23.png" descr="Screenshot 2019-07-15 at 19.42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5311" y="6218327"/>
            <a:ext cx="6803978" cy="3184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shot 2019-07-15 at 20.56.23.png" descr="Screenshot 2019-07-15 at 20.56.2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8886" y="2292350"/>
            <a:ext cx="6958221" cy="3274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t Present -…"/>
          <p:cNvSpPr txBox="1">
            <a:spLocks noGrp="1"/>
          </p:cNvSpPr>
          <p:nvPr>
            <p:ph type="title"/>
          </p:nvPr>
        </p:nvSpPr>
        <p:spPr>
          <a:xfrm>
            <a:off x="836612" y="953045"/>
            <a:ext cx="11331576" cy="2742655"/>
          </a:xfrm>
          <a:prstGeom prst="rect">
            <a:avLst/>
          </a:prstGeom>
        </p:spPr>
        <p:txBody>
          <a:bodyPr/>
          <a:lstStyle/>
          <a:p>
            <a:pPr>
              <a:def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 Present - </a:t>
            </a:r>
          </a:p>
          <a:p>
            <a:r>
              <a:rPr sz="5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Nestle &amp; Courvoisier</a:t>
            </a:r>
            <a:r>
              <a:rPr>
                <a:solidFill>
                  <a:srgbClr val="000000"/>
                </a:solidFill>
              </a:rPr>
              <a:t> </a:t>
            </a:r>
            <a:r>
              <a:t> 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67" y="5903409"/>
            <a:ext cx="2372310" cy="1897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7925" y="5909778"/>
            <a:ext cx="2950603" cy="188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0077" y="6000234"/>
            <a:ext cx="2029543" cy="1704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17664" y="5666178"/>
            <a:ext cx="2372310" cy="2372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Macintosh PowerPoint</Application>
  <PresentationFormat>Custom</PresentationFormat>
  <Paragraphs>53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Helvetica</vt:lpstr>
      <vt:lpstr>Helvetica Light</vt:lpstr>
      <vt:lpstr>Helvetica Neue</vt:lpstr>
      <vt:lpstr>Gradient</vt:lpstr>
      <vt:lpstr>NOMCEBO BUTHELEZI</vt:lpstr>
      <vt:lpstr>In the beginning there was Eskom, 49M, Operation Khanyisa &amp; the Lilizela Awards</vt:lpstr>
      <vt:lpstr>49M Valentine’s Day Campaign</vt:lpstr>
      <vt:lpstr>Personal Side Projects</vt:lpstr>
      <vt:lpstr>Fast Forward 3 years later… GAME STORES </vt:lpstr>
      <vt:lpstr>Community Management Portfolio</vt:lpstr>
      <vt:lpstr>Game Instagram Page Launch</vt:lpstr>
      <vt:lpstr>Instagram Page Launch</vt:lpstr>
      <vt:lpstr>At Present -  Nestle &amp; Courvoisier  </vt:lpstr>
      <vt:lpstr>Creative &amp; Copy Examples</vt:lpstr>
      <vt:lpstr>Courvoisier Influencer Campaign</vt:lpstr>
      <vt:lpstr>Creative &amp; Copy Examples</vt:lpstr>
      <vt:lpstr>Creative &amp; Copy Examples</vt:lpstr>
      <vt:lpstr>Campaign Results Thus Far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NOMCEBO BUTHELEZI</dc:title>
  <cp:lastModifiedBy>Nomcebo Buthelezi</cp:lastModifiedBy>
  <cp:revision>1</cp:revision>
  <dcterms:modified xsi:type="dcterms:W3CDTF">2019-07-16T09:32:46Z</dcterms:modified>
</cp:coreProperties>
</file>